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304" r:id="rId3"/>
    <p:sldId id="298" r:id="rId4"/>
    <p:sldId id="280" r:id="rId5"/>
    <p:sldId id="279" r:id="rId6"/>
    <p:sldId id="269" r:id="rId7"/>
    <p:sldId id="274" r:id="rId8"/>
    <p:sldId id="282" r:id="rId9"/>
    <p:sldId id="270" r:id="rId10"/>
    <p:sldId id="267" r:id="rId11"/>
    <p:sldId id="289" r:id="rId12"/>
    <p:sldId id="266" r:id="rId13"/>
    <p:sldId id="287" r:id="rId14"/>
    <p:sldId id="295" r:id="rId15"/>
    <p:sldId id="288" r:id="rId16"/>
    <p:sldId id="286" r:id="rId17"/>
    <p:sldId id="284" r:id="rId18"/>
    <p:sldId id="275" r:id="rId19"/>
    <p:sldId id="281" r:id="rId20"/>
    <p:sldId id="260" r:id="rId21"/>
    <p:sldId id="283" r:id="rId22"/>
    <p:sldId id="301" r:id="rId23"/>
    <p:sldId id="300" r:id="rId24"/>
    <p:sldId id="278" r:id="rId25"/>
    <p:sldId id="299" r:id="rId26"/>
    <p:sldId id="305" r:id="rId27"/>
    <p:sldId id="258" r:id="rId28"/>
    <p:sldId id="261" r:id="rId29"/>
    <p:sldId id="264" r:id="rId30"/>
    <p:sldId id="265" r:id="rId31"/>
    <p:sldId id="293" r:id="rId32"/>
    <p:sldId id="291" r:id="rId33"/>
    <p:sldId id="276" r:id="rId34"/>
    <p:sldId id="277" r:id="rId35"/>
    <p:sldId id="285" r:id="rId36"/>
    <p:sldId id="292" r:id="rId37"/>
    <p:sldId id="296" r:id="rId38"/>
    <p:sldId id="297" r:id="rId39"/>
    <p:sldId id="263" r:id="rId40"/>
    <p:sldId id="271" r:id="rId41"/>
    <p:sldId id="262" r:id="rId42"/>
  </p:sldIdLst>
  <p:sldSz cx="9144000" cy="6858000" type="screen4x3"/>
  <p:notesSz cx="7102475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2018-03-16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Tatry, Góry, Panorama, Krajobraz, Park Narodow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8784976" cy="266429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2924944"/>
            <a:ext cx="8352928" cy="2664296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Bookman Old Style" pitchFamily="18" charset="0"/>
              </a:rPr>
              <a:t>KATALOG </a:t>
            </a:r>
            <a:r>
              <a:rPr lang="pl-PL" b="1" dirty="0" smtClean="0">
                <a:latin typeface="Bookman Old Style" pitchFamily="18" charset="0"/>
              </a:rPr>
              <a:t>WYCIECZEK</a:t>
            </a:r>
            <a:br>
              <a:rPr lang="pl-PL" b="1" dirty="0" smtClean="0">
                <a:latin typeface="Bookman Old Style" pitchFamily="18" charset="0"/>
              </a:rPr>
            </a:br>
            <a:r>
              <a:rPr lang="pl-PL" b="1" dirty="0" smtClean="0">
                <a:latin typeface="Bookman Old Style" pitchFamily="18" charset="0"/>
              </a:rPr>
              <a:t>2018</a:t>
            </a:r>
            <a:br>
              <a:rPr lang="pl-PL" b="1" dirty="0" smtClean="0">
                <a:latin typeface="Bookman Old Style" pitchFamily="18" charset="0"/>
              </a:rPr>
            </a:br>
            <a:r>
              <a:rPr lang="pl-PL" b="1" dirty="0" smtClean="0">
                <a:latin typeface="Bookman Old Style" pitchFamily="18" charset="0"/>
              </a:rPr>
              <a:t/>
            </a:r>
            <a:br>
              <a:rPr lang="pl-PL" b="1" dirty="0" smtClean="0">
                <a:latin typeface="Bookman Old Style" pitchFamily="18" charset="0"/>
              </a:rPr>
            </a:br>
            <a:r>
              <a:rPr lang="pl-PL" sz="3100" b="1" dirty="0" smtClean="0">
                <a:latin typeface="Bookman Old Style" pitchFamily="18" charset="0"/>
              </a:rPr>
              <a:t>Organizator: PTTK Oddział w Bochni</a:t>
            </a:r>
            <a:endParaRPr lang="pl-PL" sz="3100" b="1" dirty="0">
              <a:latin typeface="Bookman Old Style" pitchFamily="18" charset="0"/>
            </a:endParaRPr>
          </a:p>
        </p:txBody>
      </p:sp>
      <p:pic>
        <p:nvPicPr>
          <p:cNvPr id="54275" name="Picture 3" descr="C:\Users\Użytkownik\Desktop\logo\znak_ptt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592" y="2914934"/>
            <a:ext cx="1224136" cy="1228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żytkownik\Desktop\Kalkulacje\Ogrodzieniec_zam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5865" y="3501304"/>
            <a:ext cx="4028583" cy="2664000"/>
          </a:xfrm>
          <a:prstGeom prst="rect">
            <a:avLst/>
          </a:prstGeom>
          <a:noFill/>
        </p:spPr>
      </p:pic>
      <p:pic>
        <p:nvPicPr>
          <p:cNvPr id="1027" name="Picture 3" descr="C:\Users\Użytkownik\Desktop\Kalkulacje\Pustynia Bledowsk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960440" cy="2664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Jaskinia Wierzchowska, Pustynia Błędowska, Ogrodzieniec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93673"/>
            <a:ext cx="388843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Jaskinia Wierzchowska, Pustynia Błędowska, Zamek w Ogrodzieńcu, park linowy*</a:t>
            </a:r>
          </a:p>
          <a:p>
            <a:endParaRPr lang="pl-PL" sz="1700" dirty="0" smtClean="0">
              <a:latin typeface="Georgia" pitchFamily="18" charset="0"/>
            </a:endParaRPr>
          </a:p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*Istnieje możliwość skorzystania z parku linowego w Ogrodzieńcu (opcja płatna dodatkowo).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Wygiełzów i Wadowice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52736"/>
            <a:ext cx="396044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Nadwiślański Park Etnograficzny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i ruiny zamku Lipowiec w Wygiełzowie, Wadowice – miasto Papieża Jana Pawła II (Bazylika NMP, dom rodzinny Papieża, papieskie kremówki)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71788"/>
            <a:ext cx="374441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pPr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Znalezione obrazy dla zapytania nadwiślański park etnograficzny w wygiełzow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7008"/>
            <a:ext cx="4032448" cy="2664000"/>
          </a:xfrm>
          <a:prstGeom prst="rect">
            <a:avLst/>
          </a:prstGeom>
          <a:noFill/>
        </p:spPr>
      </p:pic>
      <p:pic>
        <p:nvPicPr>
          <p:cNvPr id="43012" name="Picture 4" descr="Znalezione obrazy dla zapytania dom jana pawła ii wadowice"/>
          <p:cNvPicPr>
            <a:picLocks noChangeAspect="1" noChangeArrowheads="1"/>
          </p:cNvPicPr>
          <p:nvPr/>
        </p:nvPicPr>
        <p:blipFill>
          <a:blip r:embed="rId3" cstate="print"/>
          <a:srcRect l="10360" r="20719"/>
          <a:stretch>
            <a:fillRect/>
          </a:stretch>
        </p:blipFill>
        <p:spPr bwMode="auto">
          <a:xfrm>
            <a:off x="4557598" y="3501304"/>
            <a:ext cx="3974842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Pogórze Ciężkowickie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73348"/>
            <a:ext cx="36004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Obserwatorium Astronomiczne Królowej Jadwigi w Rzepienniku Biskupim, Dwór Pendereckiego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Kąśnej Dolnej, Skamieniałe Miasto w Ciężkowicach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45638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File:Skalki Ciezkowice.JPG"/>
          <p:cNvPicPr>
            <a:picLocks noChangeAspect="1" noChangeArrowheads="1"/>
          </p:cNvPicPr>
          <p:nvPr/>
        </p:nvPicPr>
        <p:blipFill>
          <a:blip r:embed="rId2" cstate="print"/>
          <a:srcRect t="7087" b="2362"/>
          <a:stretch>
            <a:fillRect/>
          </a:stretch>
        </p:blipFill>
        <p:spPr bwMode="auto">
          <a:xfrm>
            <a:off x="4572001" y="3501304"/>
            <a:ext cx="3960439" cy="2664000"/>
          </a:xfrm>
          <a:prstGeom prst="rect">
            <a:avLst/>
          </a:prstGeom>
          <a:noFill/>
        </p:spPr>
      </p:pic>
      <p:sp>
        <p:nvSpPr>
          <p:cNvPr id="18438" name="AutoShape 6" descr="Znalezione obrazy dla zapytania obserwatorium rzepien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8440" name="AutoShape 8" descr="Znalezione obrazy dla zapytania obserwatorium rzepien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8442" name="Picture 10" descr="File:Radioteleskop Obserwatorium Astronomicznego Królowej Jadwigi.JPG"/>
          <p:cNvPicPr>
            <a:picLocks noChangeAspect="1" noChangeArrowheads="1"/>
          </p:cNvPicPr>
          <p:nvPr/>
        </p:nvPicPr>
        <p:blipFill>
          <a:blip r:embed="rId3" cstate="print"/>
          <a:srcRect r="1772"/>
          <a:stretch>
            <a:fillRect/>
          </a:stretch>
        </p:blipFill>
        <p:spPr bwMode="auto">
          <a:xfrm>
            <a:off x="574913" y="837008"/>
            <a:ext cx="3997087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644008" y="1145356"/>
            <a:ext cx="381642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Sądecki Park Etnograficzny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Nowym Sączu, Rynek, Klasztor Klarysek i ołtarz papieski w Starym Sączu, Zamek Stara Baśń w Grybowie – rekonstrukcja grodu warownego,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45638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Znalezione obrazy dla zapytania zamek stara ba&amp;sacute;&amp;nacute; grybów"/>
          <p:cNvPicPr>
            <a:picLocks noChangeAspect="1" noChangeArrowheads="1"/>
          </p:cNvPicPr>
          <p:nvPr/>
        </p:nvPicPr>
        <p:blipFill>
          <a:blip r:embed="rId2" cstate="print"/>
          <a:srcRect r="2520"/>
          <a:stretch>
            <a:fillRect/>
          </a:stretch>
        </p:blipFill>
        <p:spPr bwMode="auto">
          <a:xfrm>
            <a:off x="4572000" y="3501304"/>
            <a:ext cx="3970721" cy="266400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0" y="3326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Nowosądecczyzna </a:t>
            </a:r>
            <a:endParaRPr lang="pl-PL" sz="2000" b="1" dirty="0">
              <a:latin typeface="Georgia" pitchFamily="18" charset="0"/>
            </a:endParaRPr>
          </a:p>
        </p:txBody>
      </p:sp>
      <p:pic>
        <p:nvPicPr>
          <p:cNvPr id="19458" name="Picture 2" descr="Znalezione obrazy dla zapytania sądecki park etnograficzny w nowym sączu"/>
          <p:cNvPicPr>
            <a:picLocks noChangeAspect="1" noChangeArrowheads="1"/>
          </p:cNvPicPr>
          <p:nvPr/>
        </p:nvPicPr>
        <p:blipFill>
          <a:blip r:embed="rId3" cstate="print"/>
          <a:srcRect b="2412"/>
          <a:stretch>
            <a:fillRect/>
          </a:stretch>
        </p:blipFill>
        <p:spPr bwMode="auto">
          <a:xfrm>
            <a:off x="636614" y="836712"/>
            <a:ext cx="3935386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164521"/>
            <a:ext cx="3600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</a:p>
          <a:p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Muzeum Drogownictwa w Szczucinie, Europejskie Centrum Bajki im. Koziołka Matołka w Pacanowie</a:t>
            </a:r>
            <a:r>
              <a:rPr lang="pl-PL" sz="1700" dirty="0" smtClean="0"/>
              <a:t>, </a:t>
            </a:r>
            <a:br>
              <a:rPr lang="pl-PL" sz="1700" dirty="0" smtClean="0"/>
            </a:br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Park Zdrojowy w Solcu-Zdroju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Pacanów</a:t>
            </a:r>
            <a:endParaRPr lang="pl-PL" sz="2000" b="1" dirty="0">
              <a:latin typeface="Georgia" pitchFamily="18" charset="0"/>
            </a:endParaRPr>
          </a:p>
        </p:txBody>
      </p:sp>
      <p:pic>
        <p:nvPicPr>
          <p:cNvPr id="1034" name="Picture 10" descr="Znalezione obrazy dla zapytania centrum bajki pacanów"/>
          <p:cNvPicPr>
            <a:picLocks noChangeAspect="1" noChangeArrowheads="1"/>
          </p:cNvPicPr>
          <p:nvPr/>
        </p:nvPicPr>
        <p:blipFill>
          <a:blip r:embed="rId2" cstate="print"/>
          <a:srcRect t="3093" b="15463"/>
          <a:stretch>
            <a:fillRect/>
          </a:stretch>
        </p:blipFill>
        <p:spPr bwMode="auto">
          <a:xfrm>
            <a:off x="4572000" y="3501304"/>
            <a:ext cx="3960434" cy="2664000"/>
          </a:xfrm>
          <a:prstGeom prst="rect">
            <a:avLst/>
          </a:prstGeom>
          <a:noFill/>
        </p:spPr>
      </p:pic>
      <p:pic>
        <p:nvPicPr>
          <p:cNvPr id="1038" name="Picture 14" descr="Znalezione obrazy dla zapytania muzeum drogownictwa szczucin"/>
          <p:cNvPicPr>
            <a:picLocks noChangeAspect="1" noChangeArrowheads="1"/>
          </p:cNvPicPr>
          <p:nvPr/>
        </p:nvPicPr>
        <p:blipFill>
          <a:blip r:embed="rId3" cstate="print"/>
          <a:srcRect t="3076" b="1538"/>
          <a:stretch>
            <a:fillRect/>
          </a:stretch>
        </p:blipFill>
        <p:spPr bwMode="auto">
          <a:xfrm>
            <a:off x="563557" y="837008"/>
            <a:ext cx="4008443" cy="2664000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611560" y="3861048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644008" y="1118935"/>
            <a:ext cx="37444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Góra Parkowa i przyrodnicza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ścieżka edukacyjna, Pijalnia Wód Mineralnych,  Muzeum Zabawek, Skansen Pszczelarstwa w Kamiannej 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45638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29258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Krynica-Zdrój</a:t>
            </a:r>
            <a:endParaRPr lang="pl-PL" sz="2000" b="1" dirty="0">
              <a:latin typeface="Georgia" pitchFamily="18" charset="0"/>
            </a:endParaRPr>
          </a:p>
        </p:txBody>
      </p:sp>
      <p:pic>
        <p:nvPicPr>
          <p:cNvPr id="1026" name="Picture 2" descr="Ule, Pasieka, Pszczoły, Pszczelarstwo, Bartnictwo, Mió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1304"/>
            <a:ext cx="3973558" cy="2664000"/>
          </a:xfrm>
          <a:prstGeom prst="rect">
            <a:avLst/>
          </a:prstGeom>
          <a:noFill/>
        </p:spPr>
      </p:pic>
      <p:pic>
        <p:nvPicPr>
          <p:cNvPr id="1028" name="Picture 4" descr="Znalezione obrazy dla zapytania góra parkowa kry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56" y="837008"/>
            <a:ext cx="3984444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Gładyszów i nie tylko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118935"/>
            <a:ext cx="4104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Park Zdrojowy w Wysowej-Zdrój ,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zapora w Klimkówce, cerkiew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Kwiatoniu, Ośrodek „Stara Cegielnia”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Gładyszowie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71788"/>
            <a:ext cx="345638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stronamiasta.com/foto/f6/PM8_4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23" y="837008"/>
            <a:ext cx="4013877" cy="2664000"/>
          </a:xfrm>
          <a:prstGeom prst="rect">
            <a:avLst/>
          </a:prstGeom>
          <a:noFill/>
        </p:spPr>
      </p:pic>
      <p:pic>
        <p:nvPicPr>
          <p:cNvPr id="1028" name="Picture 4" descr="http://foto.noclegi.pl/big/13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501304"/>
            <a:ext cx="4032447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Beskid Niski - Łemkowszczyzna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572000" y="1118935"/>
            <a:ext cx="36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przejście piesze szlakami Beskidu Niskiego, łemkowska zagroda </a:t>
            </a:r>
            <a:r>
              <a:rPr lang="pl-PL" sz="1700" dirty="0" err="1" smtClean="0">
                <a:latin typeface="Times New Roman" pitchFamily="18" charset="0"/>
                <a:cs typeface="Times New Roman" pitchFamily="18" charset="0"/>
              </a:rPr>
              <a:t>maziarska</a:t>
            </a:r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 w Łosiach, Dwór Gładyszów i </a:t>
            </a:r>
            <a:r>
              <a:rPr lang="pl-PL" sz="1700" dirty="0" err="1" smtClean="0">
                <a:latin typeface="Times New Roman" pitchFamily="18" charset="0"/>
                <a:cs typeface="Times New Roman" pitchFamily="18" charset="0"/>
              </a:rPr>
              <a:t>Karwacjanów</a:t>
            </a:r>
            <a:endParaRPr lang="pl-PL" sz="1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w Gorlicach</a:t>
            </a:r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  <p:pic>
        <p:nvPicPr>
          <p:cNvPr id="16386" name="Picture 2" descr="Znalezione obrazy dla zapytania zagroda maziarska &amp;lstrok;osie"/>
          <p:cNvPicPr>
            <a:picLocks noChangeAspect="1" noChangeArrowheads="1"/>
          </p:cNvPicPr>
          <p:nvPr/>
        </p:nvPicPr>
        <p:blipFill>
          <a:blip r:embed="rId2" cstate="print"/>
          <a:srcRect t="1823" b="6076"/>
          <a:stretch>
            <a:fillRect/>
          </a:stretch>
        </p:blipFill>
        <p:spPr bwMode="auto">
          <a:xfrm>
            <a:off x="4499995" y="3501304"/>
            <a:ext cx="4032445" cy="2664000"/>
          </a:xfrm>
          <a:prstGeom prst="rect">
            <a:avLst/>
          </a:prstGeom>
          <a:noFill/>
        </p:spPr>
      </p:pic>
      <p:pic>
        <p:nvPicPr>
          <p:cNvPr id="16388" name="Picture 4" descr="File:Beskid Niski-Czeremc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14" y="836712"/>
            <a:ext cx="3961778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303020"/>
            <a:ext cx="40324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Pieniński Park Narodowy i przejście piesze szlakiem na Trzy Korony,</a:t>
            </a:r>
          </a:p>
          <a:p>
            <a:r>
              <a:rPr lang="pl-PL" sz="1700" dirty="0" smtClean="0">
                <a:latin typeface="Georgia" pitchFamily="18" charset="0"/>
              </a:rPr>
              <a:t>Zamek w Niedzicy, zapora w Niedzicy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Pieniny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901985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33796" name="Picture 4" descr="Znalezione obrazy dla zapytania zamek w niedzicy"/>
          <p:cNvPicPr>
            <a:picLocks noChangeAspect="1" noChangeArrowheads="1"/>
          </p:cNvPicPr>
          <p:nvPr/>
        </p:nvPicPr>
        <p:blipFill>
          <a:blip r:embed="rId2" cstate="print"/>
          <a:srcRect l="4411"/>
          <a:stretch>
            <a:fillRect/>
          </a:stretch>
        </p:blipFill>
        <p:spPr bwMode="auto">
          <a:xfrm>
            <a:off x="4572000" y="3501008"/>
            <a:ext cx="3993753" cy="2664000"/>
          </a:xfrm>
          <a:prstGeom prst="rect">
            <a:avLst/>
          </a:prstGeom>
          <a:noFill/>
        </p:spPr>
      </p:pic>
      <p:pic>
        <p:nvPicPr>
          <p:cNvPr id="12290" name="Picture 2" descr="Pieniny, Dunajec, Trzy Korony, Jesie&amp;nacute; Li&amp;sacute;cie, Kol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43" y="836712"/>
            <a:ext cx="3977357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764704"/>
            <a:ext cx="403244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przejście piesze szlakiem niebieskim trasą Głównego Szlaku Pienińskiego, np. Sromowce Niżne – Przełęcz Szopka – Pieniński Potok – Sokola Perć – Sokolica – Szczawnica</a:t>
            </a:r>
          </a:p>
          <a:p>
            <a:endParaRPr lang="pl-PL" sz="800" dirty="0" smtClean="0">
              <a:latin typeface="Georgia" pitchFamily="18" charset="0"/>
            </a:endParaRPr>
          </a:p>
          <a:p>
            <a:r>
              <a:rPr lang="pl-PL" sz="1300" dirty="0" smtClean="0">
                <a:latin typeface="Georgia" pitchFamily="18" charset="0"/>
              </a:rPr>
              <a:t>*Sokola Perć  – szlak utworzony w 1926 r. przez</a:t>
            </a:r>
          </a:p>
          <a:p>
            <a:r>
              <a:rPr lang="pl-PL" sz="1300" dirty="0" smtClean="0">
                <a:latin typeface="Georgia" pitchFamily="18" charset="0"/>
              </a:rPr>
              <a:t>ks. Walentego Gadowskiego, który był twórcą tatrzańskiej Orlej Perci i założycielem bocheńskiego Oddziału PTTK. Pierwotnie też nazywano ją „Pienińską Orlą Percią”.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Pieniny – Sokola Perć*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933056"/>
            <a:ext cx="3600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pilota-przewodnika.</a:t>
            </a:r>
          </a:p>
        </p:txBody>
      </p:sp>
      <p:pic>
        <p:nvPicPr>
          <p:cNvPr id="1026" name="Picture 2" descr="File:Sokolica 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46" y="836712"/>
            <a:ext cx="3990854" cy="2664000"/>
          </a:xfrm>
          <a:prstGeom prst="rect">
            <a:avLst/>
          </a:prstGeom>
          <a:noFill/>
        </p:spPr>
      </p:pic>
      <p:pic>
        <p:nvPicPr>
          <p:cNvPr id="1028" name="Picture 4" descr="Góry, Pieniny, Krajobraz, Polska, Drzewo, Szcz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812" y="3501008"/>
            <a:ext cx="3964628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Tatry, Góry, Panorama, Krajobraz, Park Narodow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8784976" cy="2664295"/>
          </a:xfrm>
          <a:prstGeom prst="rect">
            <a:avLst/>
          </a:prstGeom>
          <a:noFill/>
        </p:spPr>
      </p:pic>
      <p:pic>
        <p:nvPicPr>
          <p:cNvPr id="54275" name="Picture 3" descr="C:\Users\Użytkownik\Desktop\logo\znak_ptt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1152128" cy="1156184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2852936"/>
            <a:ext cx="8784976" cy="237626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WYCIECZKI</a:t>
            </a:r>
            <a:br>
              <a:rPr kumimoji="0" lang="pl-PL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pl-PL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JEDNODNIOWE</a:t>
            </a:r>
            <a:endParaRPr kumimoji="0" lang="pl-PL" sz="31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Zakopane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499992" y="1073348"/>
            <a:ext cx="432048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kolejka na Gubałówkę, zjazd z </a:t>
            </a:r>
            <a:r>
              <a:rPr lang="pl-PL" sz="1700" dirty="0" err="1" smtClean="0">
                <a:latin typeface="Georgia" pitchFamily="18" charset="0"/>
              </a:rPr>
              <a:t>Butorowego</a:t>
            </a:r>
            <a:r>
              <a:rPr lang="pl-PL" sz="1700" dirty="0" smtClean="0">
                <a:latin typeface="Georgia" pitchFamily="18" charset="0"/>
              </a:rPr>
              <a:t> Wierchu; Krupówki, Muzeum Tatrzańskie, kościół i cmentarz na </a:t>
            </a:r>
            <a:r>
              <a:rPr lang="pl-PL" sz="1700" dirty="0" err="1" smtClean="0">
                <a:latin typeface="Georgia" pitchFamily="18" charset="0"/>
              </a:rPr>
              <a:t>Pęksowym</a:t>
            </a:r>
            <a:r>
              <a:rPr lang="pl-PL" sz="1700" dirty="0" smtClean="0">
                <a:latin typeface="Georgia" pitchFamily="18" charset="0"/>
              </a:rPr>
              <a:t> </a:t>
            </a:r>
            <a:r>
              <a:rPr lang="pl-PL" sz="1700" dirty="0" err="1" smtClean="0">
                <a:latin typeface="Georgia" pitchFamily="18" charset="0"/>
              </a:rPr>
              <a:t>Brzyzku</a:t>
            </a:r>
            <a:r>
              <a:rPr lang="pl-PL" sz="1700" dirty="0" smtClean="0">
                <a:latin typeface="Georgia" pitchFamily="18" charset="0"/>
              </a:rPr>
              <a:t>, Sanktuarium Matki Bożej na </a:t>
            </a:r>
            <a:r>
              <a:rPr lang="pl-PL" sz="1700" dirty="0" err="1" smtClean="0">
                <a:latin typeface="Georgia" pitchFamily="18" charset="0"/>
              </a:rPr>
              <a:t>Krzeptówkach</a:t>
            </a:r>
            <a:r>
              <a:rPr lang="pl-PL" sz="1700" dirty="0" smtClean="0">
                <a:latin typeface="Georgia" pitchFamily="18" charset="0"/>
              </a:rPr>
              <a:t>, Wielka Krokiew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71788"/>
            <a:ext cx="345638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żytkownik\Desktop\skocz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7008"/>
            <a:ext cx="3960440" cy="2664000"/>
          </a:xfrm>
          <a:prstGeom prst="rect">
            <a:avLst/>
          </a:prstGeom>
          <a:noFill/>
        </p:spPr>
      </p:pic>
      <p:pic>
        <p:nvPicPr>
          <p:cNvPr id="3" name="Picture 3" descr="C:\Users\Użytkownik\Desktop\krupow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01304"/>
            <a:ext cx="4007920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073348"/>
            <a:ext cx="367240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Tatrzański Park Narodowy – przejście piesze jednym ze szlaków turystycznych, Kościół Matki Bożej Częstochowskiej, willa Koliba – dom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stylu zakopiańskim, Wielka Krokiew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Tatry Polskie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74441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 tatrzański;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12290" name="Picture 2" descr="Znalezione obrazy dla zapytania tatry polsk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960440" cy="2664000"/>
          </a:xfrm>
          <a:prstGeom prst="rect">
            <a:avLst/>
          </a:prstGeom>
          <a:noFill/>
        </p:spPr>
      </p:pic>
      <p:pic>
        <p:nvPicPr>
          <p:cNvPr id="12292" name="Picture 4" descr="Znalezione obrazy dla zapytania kościół matki bożej częstochowskiej zakop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304"/>
            <a:ext cx="3960440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145356"/>
            <a:ext cx="38884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Spacer po Ścieżce w Koronach Drzew – znajdującej się na wysokości 24 m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z 32 metrową wieżą widokową w Dolinie </a:t>
            </a:r>
            <a:r>
              <a:rPr lang="pl-PL" sz="1700" dirty="0" err="1" smtClean="0">
                <a:latin typeface="Georgia" pitchFamily="18" charset="0"/>
              </a:rPr>
              <a:t>Bachledzkiej</a:t>
            </a:r>
            <a:r>
              <a:rPr lang="pl-PL" sz="1700" dirty="0" smtClean="0">
                <a:latin typeface="Georgia" pitchFamily="18" charset="0"/>
              </a:rPr>
              <a:t>, zwiedzanie Jaskini  Bielańskiej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0" y="29258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Ścieżka w koronach drzew na Słowacji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67240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 i KL;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1026" name="Picture 2" descr="Znalezione obrazy dla zapytania jaskinia bielańska"/>
          <p:cNvPicPr>
            <a:picLocks noChangeAspect="1" noChangeArrowheads="1"/>
          </p:cNvPicPr>
          <p:nvPr/>
        </p:nvPicPr>
        <p:blipFill>
          <a:blip r:embed="rId2" cstate="print"/>
          <a:srcRect l="9843"/>
          <a:stretch>
            <a:fillRect/>
          </a:stretch>
        </p:blipFill>
        <p:spPr bwMode="auto">
          <a:xfrm>
            <a:off x="4572000" y="3501304"/>
            <a:ext cx="3960440" cy="2664000"/>
          </a:xfrm>
          <a:prstGeom prst="rect">
            <a:avLst/>
          </a:prstGeom>
          <a:noFill/>
        </p:spPr>
      </p:pic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 l="15118" r="12598" b="2835"/>
          <a:stretch>
            <a:fillRect/>
          </a:stretch>
        </p:blipFill>
        <p:spPr bwMode="auto">
          <a:xfrm>
            <a:off x="605065" y="837008"/>
            <a:ext cx="3966935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Szlakiem Frontu Wschodniego I wojny światowej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196752"/>
            <a:ext cx="38164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Tarnów – Pomnik Nieznanego Żołnierza, dawny szpital wojskowy, Pałac Sanguszków – siedziba sztabu wojsk rosyjskich, cmentarze z I wojny  światowej w Tarnowie i Łowczówku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67240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przewodnik-pilot;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 l="2983" t="10499" b="9449"/>
          <a:stretch>
            <a:fillRect/>
          </a:stretch>
        </p:blipFill>
        <p:spPr bwMode="auto">
          <a:xfrm>
            <a:off x="581000" y="836712"/>
            <a:ext cx="3991000" cy="2664000"/>
          </a:xfrm>
          <a:prstGeom prst="rect">
            <a:avLst/>
          </a:prstGeom>
          <a:noFill/>
        </p:spPr>
      </p:pic>
      <p:pic>
        <p:nvPicPr>
          <p:cNvPr id="1030" name="Picture 6" descr="Cmentarz Legionistów Polskich w Łowczówku"/>
          <p:cNvPicPr>
            <a:picLocks noChangeAspect="1" noChangeArrowheads="1"/>
          </p:cNvPicPr>
          <p:nvPr/>
        </p:nvPicPr>
        <p:blipFill>
          <a:blip r:embed="rId3" cstate="print"/>
          <a:srcRect r="2768" b="11073"/>
          <a:stretch>
            <a:fillRect/>
          </a:stretch>
        </p:blipFill>
        <p:spPr bwMode="auto">
          <a:xfrm>
            <a:off x="4581114" y="3501304"/>
            <a:ext cx="3951326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Szlakiem Niepodległości 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572000" y="980728"/>
            <a:ext cx="41044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Dąb  Wolności i kwatera legionistów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Nowym Sączu, Dwór Morawskich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oraz cmentarz z okresu I wojny światowej w Marcinkowicach, Dom Mieroszewskich – miejsce pobytu Józefa Piłsudskiego w Limanowej, Pomnik Spotkania Pokoleń w </a:t>
            </a:r>
            <a:r>
              <a:rPr lang="pl-PL" sz="1700" dirty="0" err="1" smtClean="0">
                <a:latin typeface="Georgia" pitchFamily="18" charset="0"/>
              </a:rPr>
              <a:t>Chyszówkach</a:t>
            </a:r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67240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przewodnik-pilot;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  <p:pic>
        <p:nvPicPr>
          <p:cNvPr id="37892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 l="5039"/>
          <a:stretch>
            <a:fillRect/>
          </a:stretch>
        </p:blipFill>
        <p:spPr bwMode="auto">
          <a:xfrm>
            <a:off x="630407" y="836712"/>
            <a:ext cx="3941593" cy="2664296"/>
          </a:xfrm>
          <a:prstGeom prst="rect">
            <a:avLst/>
          </a:prstGeom>
          <a:noFill/>
        </p:spPr>
      </p:pic>
      <p:pic>
        <p:nvPicPr>
          <p:cNvPr id="37898" name="Picture 10" descr="Znalezione obrazy dla zapytania dwór morawskich marcinkowice"/>
          <p:cNvPicPr>
            <a:picLocks noChangeAspect="1" noChangeArrowheads="1"/>
          </p:cNvPicPr>
          <p:nvPr/>
        </p:nvPicPr>
        <p:blipFill>
          <a:blip r:embed="rId3" cstate="print"/>
          <a:srcRect l="9691" t="15990" b="2423"/>
          <a:stretch>
            <a:fillRect/>
          </a:stretch>
        </p:blipFill>
        <p:spPr bwMode="auto">
          <a:xfrm>
            <a:off x="4572000" y="3501304"/>
            <a:ext cx="3960440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W 100-lecie odzyskania niepodległości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145356"/>
            <a:ext cx="38884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Dworek Ignacego Paderewskiego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Kąśnej Dolnej, tablica poświęcona ofiarom bitwy pod Gorlicami, Muzeum Regionalne PTTK im. I. Łukasiewicza oraz cmentarz z okresu I wojny światowej w Gorlicach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6004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przewodnik-pilot;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  <p:pic>
        <p:nvPicPr>
          <p:cNvPr id="52228" name="Picture 4" descr="Znalezione obrazy dla zapytania dworek paderewskiego kąś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08" y="836712"/>
            <a:ext cx="3986292" cy="2664000"/>
          </a:xfrm>
          <a:prstGeom prst="rect">
            <a:avLst/>
          </a:prstGeom>
          <a:noFill/>
        </p:spPr>
      </p:pic>
      <p:pic>
        <p:nvPicPr>
          <p:cNvPr id="52230" name="Picture 6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304"/>
            <a:ext cx="3960438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Tatry, Góry, Panorama, Krajobraz, Park Narodow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8784976" cy="2664295"/>
          </a:xfrm>
          <a:prstGeom prst="rect">
            <a:avLst/>
          </a:prstGeom>
          <a:noFill/>
        </p:spPr>
      </p:pic>
      <p:pic>
        <p:nvPicPr>
          <p:cNvPr id="54275" name="Picture 3" descr="C:\Users\Użytkownik\Desktop\logo\znak_ptt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1152128" cy="1156184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2852936"/>
            <a:ext cx="8784976" cy="237626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WYCIECZKI</a:t>
            </a:r>
            <a:br>
              <a:rPr kumimoji="0" lang="pl-PL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pl-PL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KILKUDNIOWE</a:t>
            </a:r>
            <a:endParaRPr kumimoji="0" lang="pl-PL" sz="31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572000" y="1139840"/>
            <a:ext cx="41764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Brama Opatowska, Rynek, Zamek Kazimierzowski, Podziemna Trasa Turystyczna, Dom Długosza, Wąwóz Królowej Jadwigi, Góry Pieprzowe, Zamek Leszczyńskich w Baranowie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Sandomierz – „mały Rzym”  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7172" name="Picture 4" descr="Znalezione obrazy dla zapytania baranów sandomier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286" y="3501008"/>
            <a:ext cx="3957146" cy="2664000"/>
          </a:xfrm>
          <a:prstGeom prst="rect">
            <a:avLst/>
          </a:prstGeom>
          <a:noFill/>
        </p:spPr>
      </p:pic>
      <p:pic>
        <p:nvPicPr>
          <p:cNvPr id="15362" name="Picture 2" descr="Znalezione obrazy dla zapytania sandomierz zabyt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837008"/>
            <a:ext cx="3960439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572000" y="1257434"/>
            <a:ext cx="388843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Pacanów, Muzeum Minerałów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i Skamieniałości, Łysica, Zamek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Chęcinach, Muzeum Zegarów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Jędrzejowie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Góry Świętokrzyskie 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1028" name="Picture 4" descr="http://3.bp.blogspot.com/-DakNWuq0GgA/UZykMSxd-RI/AAAAAAAAAZc/hekd6UAaW48/s1600/j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7008"/>
            <a:ext cx="3960440" cy="2664000"/>
          </a:xfrm>
          <a:prstGeom prst="rect">
            <a:avLst/>
          </a:prstGeom>
          <a:noFill/>
        </p:spPr>
      </p:pic>
      <p:pic>
        <p:nvPicPr>
          <p:cNvPr id="1032" name="Picture 8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01304"/>
            <a:ext cx="3986430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196752"/>
            <a:ext cx="39604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Tokarnia, Zamek w Chęcinach, „</a:t>
            </a:r>
            <a:r>
              <a:rPr lang="pl-PL" sz="1700" dirty="0" err="1" smtClean="0">
                <a:latin typeface="Georgia" pitchFamily="18" charset="0"/>
              </a:rPr>
              <a:t>Geopark</a:t>
            </a:r>
            <a:r>
              <a:rPr lang="pl-PL" sz="1700" dirty="0" smtClean="0">
                <a:latin typeface="Georgia" pitchFamily="18" charset="0"/>
              </a:rPr>
              <a:t>” Kielce, Samsonów, Ciekoty,  Św. Katarzyna, Aleja Miniatur Krajno 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Góry Świętokrzyskie 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67240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2052" name="Picture 4" descr="http://www.2007-2013.rpo-swietokrzyskie.pl/data/Galeria/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1304"/>
            <a:ext cx="3960440" cy="2664000"/>
          </a:xfrm>
          <a:prstGeom prst="rect">
            <a:avLst/>
          </a:prstGeom>
          <a:noFill/>
        </p:spPr>
      </p:pic>
      <p:pic>
        <p:nvPicPr>
          <p:cNvPr id="3076" name="Picture 4" descr="Kapsu&amp;lstrok;a 5D - Centrum Geoedukacji Kielce - realizacja 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2" y="837008"/>
            <a:ext cx="3960438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Kraków, Niepołomice dla młodszych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16016" y="1073348"/>
            <a:ext cx="38884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Kraków – Trakt Królewski, Kościół Mariacki, Sukiennice, Wawel, Smocza Jama, Collegium </a:t>
            </a:r>
            <a:r>
              <a:rPr lang="pl-PL" sz="1700" dirty="0" err="1" smtClean="0">
                <a:latin typeface="Georgia" pitchFamily="18" charset="0"/>
              </a:rPr>
              <a:t>Maius</a:t>
            </a:r>
            <a:r>
              <a:rPr lang="pl-PL" sz="1700" dirty="0" smtClean="0">
                <a:latin typeface="Georgia" pitchFamily="18" charset="0"/>
              </a:rPr>
              <a:t> UJ „Świat zmysłów”, Niepołomice – zamek, rynek, Puszcza Niepołomicka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29977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 miejski po Krakowie;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  <p:pic>
        <p:nvPicPr>
          <p:cNvPr id="18434" name="Picture 2" descr="Znalezione obrazy dla zapytania niepo&amp;lstrok;omice zam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440" y="3428999"/>
            <a:ext cx="3960000" cy="2733868"/>
          </a:xfrm>
          <a:prstGeom prst="rect">
            <a:avLst/>
          </a:prstGeom>
          <a:noFill/>
        </p:spPr>
      </p:pic>
      <p:pic>
        <p:nvPicPr>
          <p:cNvPr id="8" name="Picture 2" descr="Znalezione obrazy dla zapytania krakó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287" y="764704"/>
            <a:ext cx="3990713" cy="266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572000" y="1257434"/>
            <a:ext cx="388843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Centrum Nauki Leonarda da Vinci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Chęcinach, Jaskinia Raj, Kielce Starówka, Kadzielnia, Św. Krzyż, Zamek w Szydłowie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Chęciny i Kielce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1026" name="Picture 2" descr="http://staretychy.pl/wp-content/uploads/2015/10/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1" y="3501304"/>
            <a:ext cx="3960441" cy="2664000"/>
          </a:xfrm>
          <a:prstGeom prst="rect">
            <a:avLst/>
          </a:prstGeom>
          <a:noFill/>
        </p:spPr>
      </p:pic>
      <p:pic>
        <p:nvPicPr>
          <p:cNvPr id="11" name="Picture 2" descr="http://www.edupedia.pl/entry_img/Jaskinia%20Raj.e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837008"/>
            <a:ext cx="3960439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Beskid Śląski 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20505"/>
            <a:ext cx="4248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  <a:cs typeface="Times New Roman" pitchFamily="18" charset="0"/>
              </a:rPr>
              <a:t>przejście piesze szlakami Beskidu Śląskiego, </a:t>
            </a:r>
            <a:r>
              <a:rPr lang="pl-PL" sz="1700" dirty="0" err="1" smtClean="0">
                <a:latin typeface="Georgia" pitchFamily="18" charset="0"/>
                <a:cs typeface="Times New Roman" pitchFamily="18" charset="0"/>
              </a:rPr>
              <a:t>Ochodzita</a:t>
            </a:r>
            <a:r>
              <a:rPr lang="pl-PL" sz="1700" dirty="0" smtClean="0">
                <a:latin typeface="Georgia" pitchFamily="18" charset="0"/>
                <a:cs typeface="Times New Roman" pitchFamily="18" charset="0"/>
              </a:rPr>
              <a:t> – panorama Beskidów, </a:t>
            </a:r>
            <a:r>
              <a:rPr lang="pl-PL" sz="1700" dirty="0" smtClean="0">
                <a:latin typeface="Georgia" pitchFamily="18" charset="0"/>
              </a:rPr>
              <a:t>Wisła – spacer po mieście, skocznia im. A. Małysza w Wiśle Malince, Centrum Pasterskie w Koniakowie, Istebna – Beskidzka Ścieżka Planetarna, Chata Kawuloka, Izba Pamięci Kukuczki</a:t>
            </a:r>
            <a:endParaRPr lang="pl-PL" sz="1700" dirty="0" smtClean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s://upload.wikimedia.org/wikipedia/commons/thumb/7/76/Beskid_%C5%9Al%C4%85ski_-_Ochodzita_i_Tyniok.jpg/1280px-Beskid_%C5%9Al%C4%85ski_-_Ochodzita_i_Tyniok.jpg"/>
          <p:cNvPicPr>
            <a:picLocks noChangeAspect="1" noChangeArrowheads="1"/>
          </p:cNvPicPr>
          <p:nvPr/>
        </p:nvPicPr>
        <p:blipFill>
          <a:blip r:embed="rId2" cstate="print"/>
          <a:srcRect l="1845"/>
          <a:stretch>
            <a:fillRect/>
          </a:stretch>
        </p:blipFill>
        <p:spPr bwMode="auto">
          <a:xfrm>
            <a:off x="576927" y="836712"/>
            <a:ext cx="3995073" cy="2664000"/>
          </a:xfrm>
          <a:prstGeom prst="rect">
            <a:avLst/>
          </a:prstGeom>
          <a:noFill/>
        </p:spPr>
      </p:pic>
      <p:pic>
        <p:nvPicPr>
          <p:cNvPr id="46084" name="Picture 4" descr="Znalezione obrazy dla zapytania centrum pasterskie w koniakow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3999885" cy="266400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Beskid Żywiecki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73348"/>
            <a:ext cx="36004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  <a:cs typeface="Times New Roman" pitchFamily="18" charset="0"/>
              </a:rPr>
              <a:t>Wędrówka górska szlakami Beskidu Żywieckiego, Żywiec – Pałac Habsburgów, park pałacowy, rynek, Jezioro Żywieckie – zapora w Czernichowie, Milówka – Leśny Gród, Beskidzkie Centrum Nauki</a:t>
            </a:r>
          </a:p>
        </p:txBody>
      </p:sp>
      <p:pic>
        <p:nvPicPr>
          <p:cNvPr id="44036" name="Picture 4" descr="Znalezione obrazy dla zapytania żywiec miasto atrakcje"/>
          <p:cNvPicPr>
            <a:picLocks noChangeAspect="1" noChangeArrowheads="1"/>
          </p:cNvPicPr>
          <p:nvPr/>
        </p:nvPicPr>
        <p:blipFill>
          <a:blip r:embed="rId2" cstate="print"/>
          <a:srcRect r="1260"/>
          <a:stretch>
            <a:fillRect/>
          </a:stretch>
        </p:blipFill>
        <p:spPr bwMode="auto">
          <a:xfrm>
            <a:off x="597600" y="853506"/>
            <a:ext cx="3974400" cy="2647502"/>
          </a:xfrm>
          <a:prstGeom prst="rect">
            <a:avLst/>
          </a:prstGeom>
          <a:noFill/>
        </p:spPr>
      </p:pic>
      <p:pic>
        <p:nvPicPr>
          <p:cNvPr id="44038" name="Picture 6" descr="Podobny obraz"/>
          <p:cNvPicPr>
            <a:picLocks noChangeAspect="1" noChangeArrowheads="1"/>
          </p:cNvPicPr>
          <p:nvPr/>
        </p:nvPicPr>
        <p:blipFill>
          <a:blip r:embed="rId3" cstate="print"/>
          <a:srcRect r="4051" b="4253"/>
          <a:stretch>
            <a:fillRect/>
          </a:stretch>
        </p:blipFill>
        <p:spPr bwMode="auto">
          <a:xfrm>
            <a:off x="4558040" y="3501008"/>
            <a:ext cx="3974400" cy="2690599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257434"/>
            <a:ext cx="388843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Turbacz – najwyższy szczyt Gorców , Obserwatorium Astronomiczne na </a:t>
            </a:r>
            <a:r>
              <a:rPr lang="pl-PL" sz="1700" dirty="0" err="1" smtClean="0">
                <a:latin typeface="Georgia" pitchFamily="18" charset="0"/>
              </a:rPr>
              <a:t>Suhorze</a:t>
            </a:r>
            <a:r>
              <a:rPr lang="pl-PL" sz="1700" dirty="0" smtClean="0">
                <a:latin typeface="Georgia" pitchFamily="18" charset="0"/>
              </a:rPr>
              <a:t>, „</a:t>
            </a:r>
            <a:r>
              <a:rPr lang="pl-PL" sz="1700" dirty="0" err="1" smtClean="0">
                <a:latin typeface="Georgia" pitchFamily="18" charset="0"/>
              </a:rPr>
              <a:t>Orkanówka</a:t>
            </a:r>
            <a:r>
              <a:rPr lang="pl-PL" sz="1700" dirty="0" smtClean="0">
                <a:latin typeface="Georgia" pitchFamily="18" charset="0"/>
              </a:rPr>
              <a:t>” – willa w stylu podhalańskim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Gorce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2050" name="Picture 2" descr="F:\Działalność Oddziału\Kalkulacje\Nowy folder\Obrazy\Turbac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506" y="836712"/>
            <a:ext cx="3994494" cy="2664296"/>
          </a:xfrm>
          <a:prstGeom prst="rect">
            <a:avLst/>
          </a:prstGeom>
          <a:noFill/>
        </p:spPr>
      </p:pic>
      <p:pic>
        <p:nvPicPr>
          <p:cNvPr id="2051" name="Picture 3" descr="F:\Działalność Oddziału\Kalkulacje\Nowy folder\Obrazy\Suchora-obserwator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304"/>
            <a:ext cx="3969411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473458"/>
            <a:ext cx="38164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Pieniński Park Narodowy: Trzy Korony, Sokolica,  Zamek w Niedzicy, zapora wodna, Wąwóz </a:t>
            </a:r>
            <a:r>
              <a:rPr lang="pl-PL" sz="1700" dirty="0" err="1" smtClean="0">
                <a:latin typeface="Georgia" pitchFamily="18" charset="0"/>
              </a:rPr>
              <a:t>Homole</a:t>
            </a:r>
            <a:r>
              <a:rPr lang="pl-PL" sz="1700" dirty="0" smtClean="0">
                <a:latin typeface="Georgia" pitchFamily="18" charset="0"/>
              </a:rPr>
              <a:t> ,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spływ Dunajcem lub rejs statkiem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Pieniny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1026" name="Picture 2" descr="F:\Działalność Oddziału\Kalkulacje\Nowy folder\Obrazy\trzy koro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600" y="890590"/>
            <a:ext cx="3974400" cy="2647943"/>
          </a:xfrm>
          <a:prstGeom prst="rect">
            <a:avLst/>
          </a:prstGeom>
          <a:noFill/>
        </p:spPr>
      </p:pic>
      <p:pic>
        <p:nvPicPr>
          <p:cNvPr id="1028" name="Picture 4" descr="F:\Działalność Oddziału\Kalkulacje\Nowy folder\Obrazy\zamek niedzica.jpg"/>
          <p:cNvPicPr>
            <a:picLocks noChangeAspect="1" noChangeArrowheads="1"/>
          </p:cNvPicPr>
          <p:nvPr/>
        </p:nvPicPr>
        <p:blipFill>
          <a:blip r:embed="rId3" cstate="print"/>
          <a:srcRect l="3004" r="1202"/>
          <a:stretch>
            <a:fillRect/>
          </a:stretch>
        </p:blipFill>
        <p:spPr bwMode="auto">
          <a:xfrm>
            <a:off x="4572000" y="3526953"/>
            <a:ext cx="3974400" cy="2638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Beskid Niski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73348"/>
            <a:ext cx="396044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  <a:cs typeface="Times New Roman" pitchFamily="18" charset="0"/>
              </a:rPr>
              <a:t>przejście piesze szlakami Beskidu Niskiego,  Cerkiew w Krempnej, Muzeum Kultury Łemkowskiej</a:t>
            </a:r>
            <a:br>
              <a:rPr lang="pl-PL" sz="1700" dirty="0" smtClean="0">
                <a:latin typeface="Georgia" pitchFamily="18" charset="0"/>
                <a:cs typeface="Times New Roman" pitchFamily="18" charset="0"/>
              </a:rPr>
            </a:br>
            <a:r>
              <a:rPr lang="pl-PL" sz="1700" dirty="0" smtClean="0">
                <a:latin typeface="Georgia" pitchFamily="18" charset="0"/>
                <a:cs typeface="Times New Roman" pitchFamily="18" charset="0"/>
              </a:rPr>
              <a:t>w Zyndranowej, Muzeum Przemysłu Naftowego i Gazowniczego w Bóbrce, Iwonicz-Zdrój, Jasło</a:t>
            </a:r>
            <a:endParaRPr lang="pl-PL" sz="1700" dirty="0" smtClean="0">
              <a:latin typeface="Georgia" pitchFamily="18" charset="0"/>
            </a:endParaRPr>
          </a:p>
        </p:txBody>
      </p:sp>
      <p:pic>
        <p:nvPicPr>
          <p:cNvPr id="1026" name="Picture 2" descr="Znalezione obrazy dla zapytania skansen w bób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8043" y="3501304"/>
            <a:ext cx="3974397" cy="2664000"/>
          </a:xfrm>
          <a:prstGeom prst="rect">
            <a:avLst/>
          </a:prstGeom>
          <a:noFill/>
        </p:spPr>
      </p:pic>
      <p:pic>
        <p:nvPicPr>
          <p:cNvPr id="1028" name="Picture 4" descr="Znalezione obrazy dla zapytania beskid niski"/>
          <p:cNvPicPr>
            <a:picLocks noChangeAspect="1" noChangeArrowheads="1"/>
          </p:cNvPicPr>
          <p:nvPr/>
        </p:nvPicPr>
        <p:blipFill>
          <a:blip r:embed="rId3" cstate="print"/>
          <a:srcRect l="1651" r="3303"/>
          <a:stretch>
            <a:fillRect/>
          </a:stretch>
        </p:blipFill>
        <p:spPr bwMode="auto">
          <a:xfrm>
            <a:off x="597600" y="778564"/>
            <a:ext cx="3974400" cy="272244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Bieszczady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020505"/>
            <a:ext cx="40324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Bieszczadzki Park Narodowy – przejście piesze, kamieniołom na Kozińcu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Bóbrce, Zagroda Żubra w </a:t>
            </a:r>
            <a:r>
              <a:rPr lang="pl-PL" sz="1700" dirty="0" err="1" smtClean="0">
                <a:latin typeface="Georgia" pitchFamily="18" charset="0"/>
              </a:rPr>
              <a:t>Mucznem</a:t>
            </a:r>
            <a:r>
              <a:rPr lang="pl-PL" sz="1700" dirty="0" smtClean="0">
                <a:latin typeface="Georgia" pitchFamily="18" charset="0"/>
              </a:rPr>
              <a:t>, </a:t>
            </a:r>
            <a:r>
              <a:rPr lang="pl-PL" sz="1700" dirty="0" err="1" smtClean="0">
                <a:latin typeface="Georgia" pitchFamily="18" charset="0"/>
              </a:rPr>
              <a:t>Ekomuzeum</a:t>
            </a:r>
            <a:r>
              <a:rPr lang="pl-PL" sz="1700" dirty="0" smtClean="0">
                <a:latin typeface="Georgia" pitchFamily="18" charset="0"/>
              </a:rPr>
              <a:t> „W krainie Bojków”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w Zatwarnicy, Muzeum Historii Bieszczad w Czarnej Górnej, Zapora Solińska</a:t>
            </a:r>
          </a:p>
        </p:txBody>
      </p:sp>
      <p:pic>
        <p:nvPicPr>
          <p:cNvPr id="47106" name="Picture 2" descr="Góry, Połoniny, Bieszczady, Polska, Turystyka"/>
          <p:cNvPicPr>
            <a:picLocks noChangeAspect="1" noChangeArrowheads="1"/>
          </p:cNvPicPr>
          <p:nvPr/>
        </p:nvPicPr>
        <p:blipFill>
          <a:blip r:embed="rId2" cstate="print"/>
          <a:srcRect t="8202"/>
          <a:stretch>
            <a:fillRect/>
          </a:stretch>
        </p:blipFill>
        <p:spPr bwMode="auto">
          <a:xfrm>
            <a:off x="611560" y="837008"/>
            <a:ext cx="3960440" cy="2664000"/>
          </a:xfrm>
          <a:prstGeom prst="rect">
            <a:avLst/>
          </a:prstGeom>
          <a:noFill/>
        </p:spPr>
      </p:pic>
      <p:pic>
        <p:nvPicPr>
          <p:cNvPr id="47110" name="Picture 6" descr="Znalezione obrazy dla zapytania zagroda żubra w mucznem"/>
          <p:cNvPicPr>
            <a:picLocks noChangeAspect="1" noChangeArrowheads="1"/>
          </p:cNvPicPr>
          <p:nvPr/>
        </p:nvPicPr>
        <p:blipFill>
          <a:blip r:embed="rId3" cstate="print"/>
          <a:srcRect l="3691"/>
          <a:stretch>
            <a:fillRect/>
          </a:stretch>
        </p:blipFill>
        <p:spPr bwMode="auto">
          <a:xfrm>
            <a:off x="4572000" y="3501008"/>
            <a:ext cx="3987063" cy="266400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Zamojszczyzna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190943"/>
            <a:ext cx="38884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</a:p>
          <a:p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Zamość – m.in. Rynek Wielki, Pałac Zamoyskich, Rynek Solny, bramy miejskie, fortyfikacje i nie tylko,</a:t>
            </a:r>
          </a:p>
          <a:p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uzdrowisko Krasnobród, skansen</a:t>
            </a:r>
            <a:br>
              <a:rPr lang="pl-PL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w Guciowie, Zwierzyniec, Szczebrzeszyn</a:t>
            </a:r>
          </a:p>
        </p:txBody>
      </p:sp>
      <p:pic>
        <p:nvPicPr>
          <p:cNvPr id="50178" name="Picture 2" descr="Znalezione obrazy dla zapytania zamość"/>
          <p:cNvPicPr>
            <a:picLocks noChangeAspect="1" noChangeArrowheads="1"/>
          </p:cNvPicPr>
          <p:nvPr/>
        </p:nvPicPr>
        <p:blipFill>
          <a:blip r:embed="rId2" cstate="print"/>
          <a:srcRect l="5315"/>
          <a:stretch>
            <a:fillRect/>
          </a:stretch>
        </p:blipFill>
        <p:spPr bwMode="auto">
          <a:xfrm>
            <a:off x="597600" y="836713"/>
            <a:ext cx="3974400" cy="2644501"/>
          </a:xfrm>
          <a:prstGeom prst="rect">
            <a:avLst/>
          </a:prstGeom>
          <a:noFill/>
        </p:spPr>
      </p:pic>
      <p:pic>
        <p:nvPicPr>
          <p:cNvPr id="50180" name="Picture 4" descr="File:Guciów - Zagroda Guciów (02) - DSC04092 v1.jpg"/>
          <p:cNvPicPr>
            <a:picLocks noChangeAspect="1" noChangeArrowheads="1"/>
          </p:cNvPicPr>
          <p:nvPr/>
        </p:nvPicPr>
        <p:blipFill>
          <a:blip r:embed="rId3" cstate="print"/>
          <a:srcRect b="3307"/>
          <a:stretch>
            <a:fillRect/>
          </a:stretch>
        </p:blipFill>
        <p:spPr bwMode="auto">
          <a:xfrm>
            <a:off x="4572000" y="3491914"/>
            <a:ext cx="3974400" cy="267339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3326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Góry Stołowe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190943"/>
            <a:ext cx="38884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br>
              <a:rPr lang="pl-PL" sz="1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700" dirty="0" smtClean="0">
                <a:latin typeface="Times New Roman" pitchFamily="18" charset="0"/>
                <a:cs typeface="Times New Roman" pitchFamily="18" charset="0"/>
              </a:rPr>
              <a:t>Park Narodowy Gór Stołowych – Błędne Skały, uzdrowisko Kudowa-Zdrój, Wambierzyce, czyli „Śląska Jerozolima”, Muzeum Papiernictwa w Dusznikach-Zdroju, zamek w </a:t>
            </a:r>
            <a:r>
              <a:rPr lang="pl-PL" sz="1700" dirty="0" err="1" smtClean="0">
                <a:latin typeface="Times New Roman" pitchFamily="18" charset="0"/>
                <a:cs typeface="Times New Roman" pitchFamily="18" charset="0"/>
              </a:rPr>
              <a:t>Mosznej</a:t>
            </a:r>
            <a:endParaRPr lang="pl-PL" sz="17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Zamek, Budowla, Dom, Architektura, Zabytek, Muzeum"/>
          <p:cNvPicPr>
            <a:picLocks noChangeAspect="1" noChangeArrowheads="1"/>
          </p:cNvPicPr>
          <p:nvPr/>
        </p:nvPicPr>
        <p:blipFill>
          <a:blip r:embed="rId2" cstate="print"/>
          <a:srcRect l="5906"/>
          <a:stretch>
            <a:fillRect/>
          </a:stretch>
        </p:blipFill>
        <p:spPr bwMode="auto">
          <a:xfrm>
            <a:off x="4572002" y="3491912"/>
            <a:ext cx="3974400" cy="2673392"/>
          </a:xfrm>
          <a:prstGeom prst="rect">
            <a:avLst/>
          </a:prstGeom>
          <a:noFill/>
        </p:spPr>
      </p:pic>
      <p:pic>
        <p:nvPicPr>
          <p:cNvPr id="51204" name="Picture 4" descr="Znalezione obrazy dla zapytania błędne skały"/>
          <p:cNvPicPr>
            <a:picLocks noChangeAspect="1" noChangeArrowheads="1"/>
          </p:cNvPicPr>
          <p:nvPr/>
        </p:nvPicPr>
        <p:blipFill>
          <a:blip r:embed="rId3" cstate="print"/>
          <a:srcRect l="3691" r="7382"/>
          <a:stretch>
            <a:fillRect/>
          </a:stretch>
        </p:blipFill>
        <p:spPr bwMode="auto">
          <a:xfrm>
            <a:off x="597600" y="827618"/>
            <a:ext cx="3974400" cy="267339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11560" y="3717032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166262"/>
            <a:ext cx="410445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Pałac Kultury i Nauki, Stare Miasto, Zamek Królewski, Kolumna Zygmunta, Archikatedra Św. Jana Chrzciciela, Muzeum Powstania Warszawskiego, Centrum Nauki Kopernik, Park Łazienkowski, Stadion Narodowy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Warszawa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717032"/>
            <a:ext cx="367240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19458" name="Picture 2" descr="Old Town in Warsaw, Po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600" y="851408"/>
            <a:ext cx="3974400" cy="2649600"/>
          </a:xfrm>
          <a:prstGeom prst="rect">
            <a:avLst/>
          </a:prstGeom>
          <a:noFill/>
        </p:spPr>
      </p:pic>
      <p:pic>
        <p:nvPicPr>
          <p:cNvPr id="19460" name="Picture 4" descr="http://www.mkidn.gov.pl/media/goraca_tematy/2010/20100510_palac-na-wodz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040" y="3501009"/>
            <a:ext cx="3974400" cy="2656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Kraków – szlakiem legend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190943"/>
            <a:ext cx="38884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Kraków – Trakt Królewski, Kościół Mariacki, Sukiennice, Wawel, Smocza Jama, Pałac Krzysztofory – warsztaty  („Legendy krakowskie”), Kopiec Kraka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 miejski po Krakowie;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</p:txBody>
      </p:sp>
      <p:pic>
        <p:nvPicPr>
          <p:cNvPr id="10252" name="Picture 1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4300" y="3501008"/>
            <a:ext cx="3968140" cy="2664000"/>
          </a:xfrm>
          <a:prstGeom prst="rect">
            <a:avLst/>
          </a:prstGeom>
          <a:noFill/>
        </p:spPr>
      </p:pic>
      <p:pic>
        <p:nvPicPr>
          <p:cNvPr id="9" name="Picture 2" descr="Wawel w Krakowie"/>
          <p:cNvPicPr>
            <a:picLocks noChangeAspect="1" noChangeArrowheads="1"/>
          </p:cNvPicPr>
          <p:nvPr/>
        </p:nvPicPr>
        <p:blipFill>
          <a:blip r:embed="rId3" cstate="print"/>
          <a:srcRect r="3810"/>
          <a:stretch>
            <a:fillRect/>
          </a:stretch>
        </p:blipFill>
        <p:spPr bwMode="auto">
          <a:xfrm>
            <a:off x="611559" y="826579"/>
            <a:ext cx="3960441" cy="267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nalezione obrazy dla zapytania wroc&amp;lstrok;aw rynek"/>
          <p:cNvPicPr>
            <a:picLocks noChangeAspect="1" noChangeArrowheads="1"/>
          </p:cNvPicPr>
          <p:nvPr/>
        </p:nvPicPr>
        <p:blipFill>
          <a:blip r:embed="rId2" cstate="print"/>
          <a:srcRect l="1685" r="1685"/>
          <a:stretch>
            <a:fillRect/>
          </a:stretch>
        </p:blipFill>
        <p:spPr bwMode="auto">
          <a:xfrm>
            <a:off x="597600" y="836712"/>
            <a:ext cx="3974400" cy="2649642"/>
          </a:xfrm>
          <a:prstGeom prst="rect">
            <a:avLst/>
          </a:prstGeom>
          <a:noFill/>
        </p:spPr>
      </p:pic>
      <p:pic>
        <p:nvPicPr>
          <p:cNvPr id="2054" name="Picture 6" descr="Znalezione obrazy dla zapytania wroc&amp;lstrok;aw ciekawe miejsca"/>
          <p:cNvPicPr>
            <a:picLocks noChangeAspect="1" noChangeArrowheads="1"/>
          </p:cNvPicPr>
          <p:nvPr/>
        </p:nvPicPr>
        <p:blipFill>
          <a:blip r:embed="rId3" cstate="print"/>
          <a:srcRect l="6000"/>
          <a:stretch>
            <a:fillRect/>
          </a:stretch>
        </p:blipFill>
        <p:spPr bwMode="auto">
          <a:xfrm>
            <a:off x="4572000" y="3501304"/>
            <a:ext cx="4012870" cy="2664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644008" y="1140420"/>
            <a:ext cx="41764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Starówka, Panorama Racławicka, ZOO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i </a:t>
            </a:r>
            <a:r>
              <a:rPr lang="pl-PL" sz="1700" dirty="0" err="1" smtClean="0">
                <a:latin typeface="Georgia" pitchFamily="18" charset="0"/>
              </a:rPr>
              <a:t>Afrykarium</a:t>
            </a:r>
            <a:r>
              <a:rPr lang="pl-PL" sz="1700" dirty="0" smtClean="0">
                <a:latin typeface="Georgia" pitchFamily="18" charset="0"/>
              </a:rPr>
              <a:t>, Hala Stulecia i Fontanna Multimedialna, Uniwersytet Wrocławski (</a:t>
            </a:r>
            <a:r>
              <a:rPr lang="pl-PL" sz="1600" dirty="0" smtClean="0">
                <a:latin typeface="Georgia" pitchFamily="18" charset="0"/>
              </a:rPr>
              <a:t>Aula </a:t>
            </a:r>
            <a:r>
              <a:rPr lang="pl-PL" sz="1600" dirty="0" err="1" smtClean="0">
                <a:latin typeface="Georgia" pitchFamily="18" charset="0"/>
              </a:rPr>
              <a:t>Leopoldyńska</a:t>
            </a:r>
            <a:r>
              <a:rPr lang="pl-PL" sz="1600" dirty="0" smtClean="0">
                <a:latin typeface="Georgia" pitchFamily="18" charset="0"/>
              </a:rPr>
              <a:t>, Wieża Matematyczna</a:t>
            </a:r>
            <a:r>
              <a:rPr lang="pl-PL" sz="1700" dirty="0" smtClean="0">
                <a:latin typeface="Georgia" pitchFamily="18" charset="0"/>
              </a:rPr>
              <a:t>), Ostrów Tumski</a:t>
            </a:r>
          </a:p>
          <a:p>
            <a:endParaRPr lang="pl-PL" sz="1400" dirty="0" smtClean="0">
              <a:latin typeface="Georgia" pitchFamily="18" charset="0"/>
            </a:endParaRP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31031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Wrocław</a:t>
            </a:r>
            <a:r>
              <a:rPr lang="pl-PL" sz="2400" b="1" dirty="0" smtClean="0">
                <a:latin typeface="Georgia" pitchFamily="18" charset="0"/>
              </a:rPr>
              <a:t> </a:t>
            </a:r>
            <a:endParaRPr lang="pl-PL" sz="24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97575"/>
            <a:ext cx="34563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nocleg;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wyżywienie;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548681"/>
            <a:ext cx="8640960" cy="588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Szanowni Pedagodzy!</a:t>
            </a:r>
            <a:endParaRPr lang="pl-PL" dirty="0" smtClean="0"/>
          </a:p>
          <a:p>
            <a:pPr algn="just"/>
            <a:endParaRPr lang="pl-PL" sz="1600" dirty="0" smtClean="0"/>
          </a:p>
          <a:p>
            <a:pPr algn="just">
              <a:lnSpc>
                <a:spcPct val="120000"/>
              </a:lnSpc>
            </a:pPr>
            <a:r>
              <a:rPr lang="pl-PL" sz="1700" dirty="0" smtClean="0"/>
              <a:t>Zapraszamy do skorzystania z oferty wycieczkowej przygotowanej przez BORT PTTK</a:t>
            </a:r>
            <a:br>
              <a:rPr lang="pl-PL" sz="1700" dirty="0" smtClean="0"/>
            </a:br>
            <a:r>
              <a:rPr lang="pl-PL" sz="1700" dirty="0" smtClean="0"/>
              <a:t>w Bochni. Program wycieczek dostosowany jest do zainteresowań uczestników i zawsze jest ustalony z przedstawicielem grupy przed wyjazdem. W katalogu znajdują się tylko propozycje, na życzenie Klienta organizujemy także wycieczki, które nie zostały ujęte</a:t>
            </a:r>
            <a:br>
              <a:rPr lang="pl-PL" sz="1700" dirty="0" smtClean="0"/>
            </a:br>
            <a:r>
              <a:rPr lang="pl-PL" sz="1700" dirty="0" smtClean="0"/>
              <a:t>w ofercie w oparciu o realne koszty i istniejące warunki.</a:t>
            </a:r>
          </a:p>
          <a:p>
            <a:pPr algn="just"/>
            <a:endParaRPr lang="pl-PL" sz="1300" b="1" dirty="0" smtClean="0"/>
          </a:p>
          <a:p>
            <a:pPr algn="just"/>
            <a:r>
              <a:rPr lang="pl-PL" sz="1600" b="1" dirty="0" smtClean="0"/>
              <a:t>Uwagi:</a:t>
            </a:r>
            <a:endParaRPr lang="pl-PL" sz="1600" dirty="0" smtClean="0"/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Przy zamawianiu wycieczki wymagane jest potwierdzone przez szkołę zgłoszenie wycieczki oraz wpłata 30% ceny imprezy.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Przedstawiona oferta wycieczkowa może ulec zmianie, zgodnie z życzeniami Zamawiającego.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Kalkulacja ceny sporządzana jest na życzenie Klienta z uwzględnieniem liczby uczestników.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Dla szkół spoza Bochni koszt imprezy wzrasta o ilość kilometrów dojazdu do Bochni.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Baza noclegowa skupia się wokół obiektów PTTK, pensjonatów, ośrodków wypoczynkowych.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W cenie każdej imprezy jest ujęte ubezpieczenie.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pl-PL" sz="1600" dirty="0" smtClean="0"/>
              <a:t>Szczegółowe informacje dotyczące organizacji wycieczek można uzyskać w BORT – PTTK Bochnia, ul. Bernardyńska 10, tel. 14 612 27 62.</a:t>
            </a:r>
          </a:p>
        </p:txBody>
      </p:sp>
      <p:pic>
        <p:nvPicPr>
          <p:cNvPr id="1026" name="Picture 2" descr="C:\Users\Użytkownik\Desktop\logo\znak_pttk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4096" cy="867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Kraków dla starszych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16016" y="1268760"/>
            <a:ext cx="374441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Kraków – Trakt Królewski, Kościół Mariacki, Sukiennice, Podziemia Rynku, Wawel, Kopiec Kraka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71788"/>
            <a:ext cx="3600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 miejski po Krakowie;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pPr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Znalezione obrazy dla zapytania podziemia rynku krakó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7008"/>
            <a:ext cx="3998714" cy="2664000"/>
          </a:xfrm>
          <a:prstGeom prst="rect">
            <a:avLst/>
          </a:prstGeom>
          <a:noFill/>
        </p:spPr>
      </p:pic>
      <p:pic>
        <p:nvPicPr>
          <p:cNvPr id="17410" name="Picture 2" descr="Podobny obraz"/>
          <p:cNvPicPr>
            <a:picLocks noChangeAspect="1" noChangeArrowheads="1"/>
          </p:cNvPicPr>
          <p:nvPr/>
        </p:nvPicPr>
        <p:blipFill>
          <a:blip r:embed="rId3" cstate="print"/>
          <a:srcRect l="6917" b="7382"/>
          <a:stretch>
            <a:fillRect/>
          </a:stretch>
        </p:blipFill>
        <p:spPr bwMode="auto">
          <a:xfrm>
            <a:off x="4620978" y="3501008"/>
            <a:ext cx="3983470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Kraków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16016" y="1282115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Kraków – Trakt Królewski,</a:t>
            </a:r>
            <a:br>
              <a:rPr lang="pl-PL" sz="1700" dirty="0" smtClean="0">
                <a:latin typeface="Georgia" pitchFamily="18" charset="0"/>
              </a:rPr>
            </a:br>
            <a:r>
              <a:rPr lang="pl-PL" sz="1700" dirty="0" smtClean="0">
                <a:latin typeface="Georgia" pitchFamily="18" charset="0"/>
              </a:rPr>
              <a:t>Kościół Mariacki, Wawel, Opactwo Benedyktynów w Tyńcu (warsztaty)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41591"/>
            <a:ext cx="352839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przewodnik miejski po Krakowie;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pPr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Znalezione obrazy dla zapytania opactwo tynieck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1304"/>
            <a:ext cx="3983824" cy="2664000"/>
          </a:xfrm>
          <a:prstGeom prst="rect">
            <a:avLst/>
          </a:prstGeom>
          <a:noFill/>
        </p:spPr>
      </p:pic>
      <p:pic>
        <p:nvPicPr>
          <p:cNvPr id="26628" name="Picture 4" descr="Znalezione obrazy dla zapytania barbakan krakó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6" y="837008"/>
            <a:ext cx="3960434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185426"/>
            <a:ext cx="417646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Brama Opatowska, Rynek, Zamek Kazimierzowski, Podziemna Trasa Turystyczna, Wąwóz Królowej Jadwigi, Zamek Leszczyńskich w Baranowie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20578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Sandomierz – „mały Rzym”  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61048"/>
            <a:ext cx="36724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717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 r="8475" b="5087"/>
          <a:stretch>
            <a:fillRect/>
          </a:stretch>
        </p:blipFill>
        <p:spPr bwMode="auto">
          <a:xfrm>
            <a:off x="575642" y="837008"/>
            <a:ext cx="3996358" cy="2664000"/>
          </a:xfrm>
          <a:prstGeom prst="rect">
            <a:avLst/>
          </a:prstGeom>
          <a:noFill/>
        </p:spPr>
      </p:pic>
      <p:pic>
        <p:nvPicPr>
          <p:cNvPr id="7172" name="Picture 4" descr="Znalezione obrazy dla zapytania baranów sandomierski"/>
          <p:cNvPicPr>
            <a:picLocks noChangeAspect="1" noChangeArrowheads="1"/>
          </p:cNvPicPr>
          <p:nvPr/>
        </p:nvPicPr>
        <p:blipFill>
          <a:blip r:embed="rId3" cstate="print"/>
          <a:srcRect l="8216"/>
          <a:stretch>
            <a:fillRect/>
          </a:stretch>
        </p:blipFill>
        <p:spPr bwMode="auto">
          <a:xfrm>
            <a:off x="4572000" y="3501304"/>
            <a:ext cx="3968870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44008" y="1022246"/>
            <a:ext cx="403244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Tarnowskie Góry – zabytkowa kopalnia srebra,  Skansen Maszyn Parowych, Park Repeckiego i Sztolnia Czarnego Pstrąga – najdłuższy w Polsce podziemny rejs łodziami na odcinku</a:t>
            </a:r>
          </a:p>
          <a:p>
            <a:r>
              <a:rPr lang="pl-PL" sz="1700" dirty="0" smtClean="0">
                <a:latin typeface="Georgia" pitchFamily="18" charset="0"/>
              </a:rPr>
              <a:t>ok. 600 m</a:t>
            </a:r>
          </a:p>
          <a:p>
            <a:endParaRPr lang="pl-PL" sz="800" dirty="0" smtClean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Kopalnia srebra i Sztolnia Czarnego Pstrąga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71788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programu.</a:t>
            </a:r>
          </a:p>
        </p:txBody>
      </p:sp>
      <p:pic>
        <p:nvPicPr>
          <p:cNvPr id="35842" name="Picture 2" descr="File:Dawna kopalnia srebra w Tarnowskich Gór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82" y="837008"/>
            <a:ext cx="3976118" cy="2664000"/>
          </a:xfrm>
          <a:prstGeom prst="rect">
            <a:avLst/>
          </a:prstGeom>
          <a:noFill/>
        </p:spPr>
      </p:pic>
      <p:pic>
        <p:nvPicPr>
          <p:cNvPr id="35844" name="Picture 4" descr="Znalezione obrazy dla zapytania sztolnia czarnego pstr&amp;aogon;ga tarnowskie gó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6" y="3447080"/>
            <a:ext cx="4032442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292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Georgia" pitchFamily="18" charset="0"/>
              </a:rPr>
              <a:t>Ojcowski Park Narodowy</a:t>
            </a:r>
            <a:endParaRPr lang="pl-PL" sz="2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16016" y="1190943"/>
            <a:ext cx="38164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Program:</a:t>
            </a:r>
            <a:r>
              <a:rPr lang="pl-PL" sz="1700" dirty="0" smtClean="0"/>
              <a:t> </a:t>
            </a:r>
          </a:p>
          <a:p>
            <a:r>
              <a:rPr lang="pl-PL" sz="1700" dirty="0" smtClean="0">
                <a:latin typeface="Georgia" pitchFamily="18" charset="0"/>
              </a:rPr>
              <a:t>Zamek w Pieskowej Skale, Maczuga Herkulesa, Ojców – zamek, Grota Łokietka, Źródełko Miłości, Brama Krakowska, Jaskinia Nietoperzowa</a:t>
            </a:r>
          </a:p>
          <a:p>
            <a:endParaRPr lang="pl-PL" sz="1700" dirty="0" smtClean="0">
              <a:latin typeface="Georg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3834477"/>
            <a:ext cx="381642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latin typeface="Times New Roman" pitchFamily="18" charset="0"/>
                <a:cs typeface="Times New Roman" pitchFamily="18" charset="0"/>
              </a:rPr>
              <a:t>Świadczenia proponowane w cenie: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przejazd autokarem;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opłaty drogowe i parkingowe;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ubezpieczenie NNW;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opieka pilota-przewodnika;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bilety wstępu według programu;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przewodnicy lokalni.</a:t>
            </a:r>
          </a:p>
          <a:p>
            <a:pPr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4032448" cy="2664000"/>
          </a:xfrm>
          <a:prstGeom prst="rect">
            <a:avLst/>
          </a:prstGeom>
          <a:noFill/>
        </p:spPr>
      </p:pic>
      <p:pic>
        <p:nvPicPr>
          <p:cNvPr id="27652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887" y="3501008"/>
            <a:ext cx="3990561" cy="26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Niestandardowy 1">
      <a:dk1>
        <a:sysClr val="windowText" lastClr="000000"/>
      </a:dk1>
      <a:lt1>
        <a:sysClr val="window" lastClr="FFFFFF"/>
      </a:lt1>
      <a:dk2>
        <a:srgbClr val="646B86"/>
      </a:dk2>
      <a:lt2>
        <a:srgbClr val="FFF6B5"/>
      </a:lt2>
      <a:accent1>
        <a:srgbClr val="000000"/>
      </a:accent1>
      <a:accent2>
        <a:srgbClr val="CCB400"/>
      </a:accent2>
      <a:accent3>
        <a:srgbClr val="008C0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PTTK</Template>
  <TotalTime>3351</TotalTime>
  <Words>1881</Words>
  <Application>Microsoft Office PowerPoint</Application>
  <PresentationFormat>Pokaz na ekranie (4:3)</PresentationFormat>
  <Paragraphs>417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Miejski</vt:lpstr>
      <vt:lpstr>KATALOG WYCIECZEK 2018  Organizator: PTTK Oddział w Bochni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</dc:creator>
  <cp:lastModifiedBy>Sekretariat</cp:lastModifiedBy>
  <cp:revision>220</cp:revision>
  <dcterms:created xsi:type="dcterms:W3CDTF">2016-10-28T12:48:35Z</dcterms:created>
  <dcterms:modified xsi:type="dcterms:W3CDTF">2018-03-16T10:31:54Z</dcterms:modified>
</cp:coreProperties>
</file>